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6"/>
  </p:notesMasterIdLst>
  <p:sldIdLst>
    <p:sldId id="256" r:id="rId2"/>
    <p:sldId id="257" r:id="rId3"/>
    <p:sldId id="260" r:id="rId4"/>
    <p:sldId id="264" r:id="rId5"/>
    <p:sldId id="263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5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2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6B78F2-979C-479E-83A2-D2E210D1ECDC}" type="datetimeFigureOut">
              <a:rPr lang="zh-CN" altLang="en-US" smtClean="0"/>
              <a:t>2025-01-04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080D9E-FA9E-429E-89D9-FA4EFF0658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313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080D9E-FA9E-429E-89D9-FA4EFF0658D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740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7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45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292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90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766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57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139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85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135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43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563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spc="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 spc="1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511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b="1" kern="1200" spc="19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5000"/>
        </a:lnSpc>
        <a:spcBef>
          <a:spcPts val="500"/>
        </a:spcBef>
        <a:buFontTx/>
        <a:buNone/>
        <a:defRPr sz="1600" b="1" kern="1200" spc="1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400" kern="1200" spc="1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5000"/>
        </a:lnSpc>
        <a:spcBef>
          <a:spcPts val="500"/>
        </a:spcBef>
        <a:buFontTx/>
        <a:buNone/>
        <a:defRPr sz="1200" b="1" kern="1200" spc="1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200" kern="1200" spc="1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zhuanlan.zhihu.com/p/302453223" TargetMode="External"/><Relationship Id="rId2" Type="http://schemas.openxmlformats.org/officeDocument/2006/relationships/hyperlink" Target="https://www.kolda.net/publication/TensorReview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02194C-5C32-4FF0-898E-D9B65F71B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A9A17AB-44D7-2B8B-7BE9-352815988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992" y="1684634"/>
            <a:ext cx="5060386" cy="3162300"/>
          </a:xfrm>
        </p:spPr>
        <p:txBody>
          <a:bodyPr anchor="t">
            <a:normAutofit/>
          </a:bodyPr>
          <a:lstStyle/>
          <a:p>
            <a:r>
              <a:rPr lang="en-US" altLang="zh-CN" dirty="0" err="1"/>
              <a:t>TensoRF</a:t>
            </a:r>
            <a:r>
              <a:rPr lang="zh-CN" altLang="en-US" dirty="0"/>
              <a:t>：</a:t>
            </a:r>
            <a:br>
              <a:rPr lang="en-US" altLang="zh-CN" dirty="0"/>
            </a:br>
            <a:r>
              <a:rPr lang="en-US" altLang="zh-CN" sz="2800" dirty="0"/>
              <a:t>Tensorial Radiance Fields</a:t>
            </a:r>
            <a:endParaRPr lang="zh-CN" altLang="en-US" sz="28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4238B6-707C-EE52-A69B-5B9E3032B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8" y="4902489"/>
            <a:ext cx="3176721" cy="985075"/>
          </a:xfrm>
        </p:spPr>
        <p:txBody>
          <a:bodyPr anchor="b">
            <a:normAutofit/>
          </a:bodyPr>
          <a:lstStyle/>
          <a:p>
            <a:r>
              <a:rPr lang="zh-CN" altLang="en-US" dirty="0"/>
              <a:t>张量辐射场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1776ED6-F0C9-44DC-8CB5-8EC765E62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097" y="0"/>
            <a:ext cx="6967702" cy="6858000"/>
          </a:xfrm>
          <a:custGeom>
            <a:avLst/>
            <a:gdLst>
              <a:gd name="connsiteX0" fmla="*/ 0 w 6967702"/>
              <a:gd name="connsiteY0" fmla="*/ 0 h 6858000"/>
              <a:gd name="connsiteX1" fmla="*/ 6967702 w 6967702"/>
              <a:gd name="connsiteY1" fmla="*/ 0 h 6858000"/>
              <a:gd name="connsiteX2" fmla="*/ 6609336 w 6967702"/>
              <a:gd name="connsiteY2" fmla="*/ 8919 h 6858000"/>
              <a:gd name="connsiteX3" fmla="*/ 0 w 696770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7702" h="6858000">
                <a:moveTo>
                  <a:pt x="0" y="0"/>
                </a:moveTo>
                <a:lnTo>
                  <a:pt x="6967702" y="0"/>
                </a:lnTo>
                <a:lnTo>
                  <a:pt x="6609336" y="8919"/>
                </a:lnTo>
                <a:cubicBezTo>
                  <a:pt x="2927707" y="192598"/>
                  <a:pt x="0" y="3188792"/>
                  <a:pt x="0" y="685800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灯光下的人群&#10;&#10;中度可信度描述已自动生成">
            <a:extLst>
              <a:ext uri="{FF2B5EF4-FFF2-40B4-BE49-F238E27FC236}">
                <a16:creationId xmlns:a16="http://schemas.microsoft.com/office/drawing/2014/main" id="{C9A84F89-A6BC-EC82-A474-3A0785F6F6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59" r="37989"/>
          <a:stretch/>
        </p:blipFill>
        <p:spPr>
          <a:xfrm>
            <a:off x="5224099" y="2"/>
            <a:ext cx="6967903" cy="6858005"/>
          </a:xfrm>
          <a:custGeom>
            <a:avLst/>
            <a:gdLst/>
            <a:ahLst/>
            <a:cxnLst/>
            <a:rect l="l" t="t" r="r" b="b"/>
            <a:pathLst>
              <a:path w="6967903" h="6858005">
                <a:moveTo>
                  <a:pt x="6967903" y="0"/>
                </a:moveTo>
                <a:lnTo>
                  <a:pt x="6967903" y="6858005"/>
                </a:lnTo>
                <a:lnTo>
                  <a:pt x="0" y="6858005"/>
                </a:lnTo>
                <a:cubicBezTo>
                  <a:pt x="0" y="3070435"/>
                  <a:pt x="3119637" y="0"/>
                  <a:pt x="696790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13880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F010920-D58C-3371-E1F9-B3AE8B33F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2" y="1743504"/>
            <a:ext cx="10316792" cy="343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110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2FE9129-BD78-CFE0-9AE1-D386A18E7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2" y="1685505"/>
            <a:ext cx="10417791" cy="1537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508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B9E366-F722-87B6-BBB1-1C1425EA5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2" y="1637487"/>
            <a:ext cx="10128511" cy="376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31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40F3040-5C6C-C733-975D-682EA480E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2" y="1583140"/>
            <a:ext cx="10163492" cy="316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904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C976D6-830A-D85D-75CF-E49EE0C67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943D2E-C01E-A8D3-CD48-DECA9EFC3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https://www.kolda.net/publication/TensorReview.pdf</a:t>
            </a:r>
            <a:r>
              <a:rPr lang="en-US" altLang="zh-CN" dirty="0"/>
              <a:t> (</a:t>
            </a:r>
            <a:r>
              <a:rPr lang="zh-CN" altLang="en-US" dirty="0"/>
              <a:t>张量分解论文</a:t>
            </a:r>
            <a:r>
              <a:rPr lang="en-US" altLang="zh-CN" dirty="0"/>
              <a:t>)</a:t>
            </a:r>
          </a:p>
          <a:p>
            <a:r>
              <a:rPr lang="en-US" altLang="zh-CN" dirty="0">
                <a:hlinkClick r:id="rId3"/>
              </a:rPr>
              <a:t>https://zhuanlan.zhihu.com/p/302453223</a:t>
            </a:r>
            <a:r>
              <a:rPr lang="en-US" altLang="zh-CN" dirty="0"/>
              <a:t> (CP</a:t>
            </a:r>
            <a:r>
              <a:rPr lang="zh-CN" altLang="en-US" dirty="0"/>
              <a:t>分解）</a:t>
            </a:r>
          </a:p>
        </p:txBody>
      </p:sp>
    </p:spTree>
    <p:extLst>
      <p:ext uri="{BB962C8B-B14F-4D97-AF65-F5344CB8AC3E}">
        <p14:creationId xmlns:p14="http://schemas.microsoft.com/office/powerpoint/2010/main" val="1892871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2F40AF7-5AB7-55AE-1B38-7F1182A55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862" y="921802"/>
            <a:ext cx="8954276" cy="501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774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FDF17B2-EC0C-7E89-1F3D-E347AC52AB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7362" y="1690925"/>
            <a:ext cx="4587448" cy="4176712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658E6AD-F6DF-A221-7D23-552FBD7AEF32}"/>
              </a:ext>
            </a:extLst>
          </p:cNvPr>
          <p:cNvSpPr txBox="1"/>
          <p:nvPr/>
        </p:nvSpPr>
        <p:spPr>
          <a:xfrm>
            <a:off x="6418997" y="2047164"/>
            <a:ext cx="28280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State-of-the-art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Fast reconstruction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Compact modeling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8998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C2C0AE-9F9F-D864-00A4-179F6DAE0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2" y="1434438"/>
            <a:ext cx="9367725" cy="444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348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C9301AB-900E-A0DE-D30B-08E781F6F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2" y="1434438"/>
            <a:ext cx="9871881" cy="423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234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1D57FD1-C434-59FD-FE1B-456402F54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3" y="1945090"/>
            <a:ext cx="10286674" cy="342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886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D84BB28-11B7-17AE-BEFD-087F73C1D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2" y="1434438"/>
            <a:ext cx="9645229" cy="449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689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7596A11-1D2D-003C-2D0A-6BB103778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2" y="1798378"/>
            <a:ext cx="10588621" cy="322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652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C67E8B-7D18-09C7-58B5-B8579C1BA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14004"/>
          </a:xfrm>
        </p:spPr>
        <p:txBody>
          <a:bodyPr/>
          <a:lstStyle/>
          <a:p>
            <a:r>
              <a:rPr lang="en-US" altLang="zh-CN" dirty="0" err="1"/>
              <a:t>TenoRF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0C92F0-E96A-BFE2-2DA8-986014320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362" y="1716205"/>
            <a:ext cx="10331360" cy="258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34828"/>
      </p:ext>
    </p:extLst>
  </p:cSld>
  <p:clrMapOvr>
    <a:masterClrMapping/>
  </p:clrMapOvr>
</p:sld>
</file>

<file path=ppt/theme/theme1.xml><?xml version="1.0" encoding="utf-8"?>
<a:theme xmlns:a="http://schemas.openxmlformats.org/drawingml/2006/main" name="Blocks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0F3F1"/>
      </a:lt2>
      <a:accent1>
        <a:srgbClr val="E729BF"/>
      </a:accent1>
      <a:accent2>
        <a:srgbClr val="AD17D5"/>
      </a:accent2>
      <a:accent3>
        <a:srgbClr val="7029E7"/>
      </a:accent3>
      <a:accent4>
        <a:srgbClr val="2E35D9"/>
      </a:accent4>
      <a:accent5>
        <a:srgbClr val="2980E7"/>
      </a:accent5>
      <a:accent6>
        <a:srgbClr val="17BDD5"/>
      </a:accent6>
      <a:hlink>
        <a:srgbClr val="3F64BF"/>
      </a:hlink>
      <a:folHlink>
        <a:srgbClr val="7F7F7F"/>
      </a:folHlink>
    </a:clrScheme>
    <a:fontScheme name="Avenir">
      <a:majorFont>
        <a:latin typeface="DengXian"/>
        <a:ea typeface=""/>
        <a:cs typeface=""/>
      </a:majorFont>
      <a:minorFont>
        <a:latin typeface="DengXi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</TotalTime>
  <Words>61</Words>
  <Application>Microsoft Office PowerPoint</Application>
  <PresentationFormat>宽屏</PresentationFormat>
  <Paragraphs>20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DengXian</vt:lpstr>
      <vt:lpstr>DengXian</vt:lpstr>
      <vt:lpstr>Arial</vt:lpstr>
      <vt:lpstr>BlocksVTI</vt:lpstr>
      <vt:lpstr>TensoRF： Tensorial Radiance Fields</vt:lpstr>
      <vt:lpstr>PowerPoint 演示文稿</vt:lpstr>
      <vt:lpstr>TenoRF</vt:lpstr>
      <vt:lpstr>TenoRF</vt:lpstr>
      <vt:lpstr>TenoRF</vt:lpstr>
      <vt:lpstr>TenoRF</vt:lpstr>
      <vt:lpstr>TenoRF</vt:lpstr>
      <vt:lpstr>TenoRF</vt:lpstr>
      <vt:lpstr>TenoRF</vt:lpstr>
      <vt:lpstr>TenoRF</vt:lpstr>
      <vt:lpstr>TenoRF</vt:lpstr>
      <vt:lpstr>TenoRF</vt:lpstr>
      <vt:lpstr>TenoRF</vt:lpstr>
      <vt:lpstr>参考：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TensoRF</dc:title>
  <dc:creator>莔 莔</dc:creator>
  <cp:lastModifiedBy>lizhong zhang</cp:lastModifiedBy>
  <cp:revision>24</cp:revision>
  <dcterms:created xsi:type="dcterms:W3CDTF">2022-11-23T01:15:03Z</dcterms:created>
  <dcterms:modified xsi:type="dcterms:W3CDTF">2025-01-04T13:16:07Z</dcterms:modified>
</cp:coreProperties>
</file>

<file path=docProps/thumbnail.jpeg>
</file>